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65" r:id="rId14"/>
    <p:sldId id="267" r:id="rId15"/>
  </p:sldIdLst>
  <p:sldSz cx="14630400" cy="8229600"/>
  <p:notesSz cx="8229600" cy="14630400"/>
  <p:embeddedFontLst>
    <p:embeddedFont>
      <p:font typeface="Aptos SemiBold" panose="020B0004020202020204" pitchFamily="34" charset="0"/>
      <p:regular r:id="rId17"/>
      <p:bold r:id="rId18"/>
      <p:italic r:id="rId19"/>
      <p:boldItalic r:id="rId20"/>
    </p:embeddedFont>
    <p:embeddedFont>
      <p:font typeface="DM Sans Medium" panose="020F0502020204030204" pitchFamily="34" charset="0"/>
      <p:regular r:id="rId21"/>
      <p:italic r:id="rId22"/>
    </p:embeddedFont>
    <p:embeddedFont>
      <p:font typeface="Inter" panose="020B0004020202020204" pitchFamily="34" charset="0"/>
      <p:regular r:id="rId23"/>
      <p:bold r:id="rId24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62"/>
    <p:restoredTop sz="94610"/>
  </p:normalViewPr>
  <p:slideViewPr>
    <p:cSldViewPr snapToGrid="0" snapToObjects="1">
      <p:cViewPr varScale="1">
        <p:scale>
          <a:sx n="91" d="100"/>
          <a:sy n="91" d="100"/>
        </p:scale>
        <p:origin x="83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</a:t>
            </a:r>
          </a:p>
          <a:p>
            <a:pPr algn="ctr"/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809085" y="3216139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Encryption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57201" y="6173033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 and 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27026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243</TotalTime>
  <Words>690</Words>
  <Application>Microsoft Macintosh PowerPoint</Application>
  <PresentationFormat>Custom</PresentationFormat>
  <Paragraphs>133</Paragraphs>
  <Slides>14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Inter</vt:lpstr>
      <vt:lpstr>Aptos</vt:lpstr>
      <vt:lpstr>Arial</vt:lpstr>
      <vt:lpstr>DM Sans Medium</vt:lpstr>
      <vt:lpstr>Aptos SemiBold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FEDERICO MORO</cp:lastModifiedBy>
  <cp:revision>12</cp:revision>
  <dcterms:created xsi:type="dcterms:W3CDTF">2024-10-06T09:17:38Z</dcterms:created>
  <dcterms:modified xsi:type="dcterms:W3CDTF">2024-10-22T16:03:51Z</dcterms:modified>
</cp:coreProperties>
</file>